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104063" cy="10234613"/>
  <p:defaultTextStyle>
    <a:defPPr>
      <a:defRPr lang="en-GB"/>
    </a:defPPr>
    <a:lvl1pPr algn="l" defTabSz="449263" rtl="0" fontAlgn="base" hangingPunct="0">
      <a:lnSpc>
        <a:spcPct val="96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1pPr>
    <a:lvl2pPr marL="431800" indent="-215900" algn="l" defTabSz="449263" rtl="0" fontAlgn="base" hangingPunct="0">
      <a:lnSpc>
        <a:spcPct val="96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2pPr>
    <a:lvl3pPr marL="647700" indent="-215900" algn="l" defTabSz="449263" rtl="0" fontAlgn="base" hangingPunct="0">
      <a:lnSpc>
        <a:spcPct val="96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3pPr>
    <a:lvl4pPr marL="863600" indent="-215900" algn="l" defTabSz="449263" rtl="0" fontAlgn="base" hangingPunct="0">
      <a:lnSpc>
        <a:spcPct val="96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4pPr>
    <a:lvl5pPr marL="1079500" indent="-215900" algn="l" defTabSz="449263" rtl="0" fontAlgn="base" hangingPunct="0">
      <a:lnSpc>
        <a:spcPct val="96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758">
          <p15:clr>
            <a:srgbClr val="A4A3A4"/>
          </p15:clr>
        </p15:guide>
        <p15:guide id="2" pos="20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59" autoAdjust="0"/>
  </p:normalViewPr>
  <p:slideViewPr>
    <p:cSldViewPr>
      <p:cViewPr varScale="1">
        <p:scale>
          <a:sx n="97" d="100"/>
          <a:sy n="97" d="100"/>
        </p:scale>
        <p:origin x="-1638" y="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57"/>
        <p:guide pos="203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77875"/>
            <a:ext cx="5116512" cy="3836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10109" y="4861252"/>
            <a:ext cx="5682356" cy="46044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82107" cy="5105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8000"/>
              </a:lnSpc>
              <a:tabLst>
                <a:tab pos="687647" algn="l"/>
                <a:tab pos="1375294" algn="l"/>
                <a:tab pos="2062941" algn="l"/>
                <a:tab pos="275058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020465" y="0"/>
            <a:ext cx="3082107" cy="5105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8000"/>
              </a:lnSpc>
              <a:tabLst>
                <a:tab pos="687647" algn="l"/>
                <a:tab pos="1375294" algn="l"/>
                <a:tab pos="2062941" algn="l"/>
                <a:tab pos="275058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722502"/>
            <a:ext cx="3082107" cy="5105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8000"/>
              </a:lnSpc>
              <a:tabLst>
                <a:tab pos="687647" algn="l"/>
                <a:tab pos="1375294" algn="l"/>
                <a:tab pos="2062941" algn="l"/>
                <a:tab pos="275058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020465" y="9722502"/>
            <a:ext cx="3082107" cy="5105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8000"/>
              </a:lnSpc>
              <a:tabLst>
                <a:tab pos="687647" algn="l"/>
                <a:tab pos="1375294" algn="l"/>
                <a:tab pos="2062941" algn="l"/>
                <a:tab pos="275058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33C4C375-9620-4611-91CD-F78EE3337558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36864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2346FDE-9657-4E5A-B272-45894486B809}" type="slidenum">
              <a:rPr lang="en-GB" altLang="fr-F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1</a:t>
            </a:fld>
            <a:endParaRPr lang="en-GB" altLang="fr-F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77875"/>
            <a:ext cx="5118100" cy="38385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0109" y="4861251"/>
            <a:ext cx="5683847" cy="4605955"/>
          </a:xfrm>
          <a:noFill/>
          <a:ln/>
        </p:spPr>
        <p:txBody>
          <a:bodyPr wrap="none" anchor="ctr"/>
          <a:lstStyle/>
          <a:p>
            <a:endParaRPr lang="fr-FR" altLang="fr-F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8894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A7752-C516-46BD-81CB-25FD0C9F28B2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AB566-9D33-4918-B3BA-49F7C5E0A26E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07263" y="301625"/>
            <a:ext cx="2266950" cy="64547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1625" cy="64547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9FB5F-588A-442B-A092-516CC2606AE9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40246-E3B7-41B1-BD72-5CC0E0606E9E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FC07E-0355-4FB0-B34B-C4E674500906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59288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9E87C-F266-4790-9473-DB225DB6CD9F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B6FE1-6DBE-48EF-B477-482484A7D447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AB72D-50DC-47DC-AD91-D136C584FFDB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77076-1140-43CF-8AA6-522B89480186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59EC0-33B4-4F94-8B07-1FB6A3560500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7A598-73C0-428B-AB92-1DFA9726C9EF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70975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texte-titre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70975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plan de texte</a:t>
            </a:r>
          </a:p>
          <a:p>
            <a:pPr lvl="1"/>
            <a:r>
              <a:rPr lang="en-GB" altLang="fr-FR" smtClean="0"/>
              <a:t>Second niveau de plan</a:t>
            </a:r>
          </a:p>
          <a:p>
            <a:pPr lvl="2"/>
            <a:r>
              <a:rPr lang="en-GB" altLang="fr-FR" smtClean="0"/>
              <a:t>Troisième niveau de plan</a:t>
            </a:r>
          </a:p>
          <a:p>
            <a:pPr lvl="3"/>
            <a:r>
              <a:rPr lang="en-GB" altLang="fr-FR" smtClean="0"/>
              <a:t>Quatrième niveau de plan</a:t>
            </a:r>
          </a:p>
          <a:p>
            <a:pPr lvl="4"/>
            <a:r>
              <a:rPr lang="en-GB" altLang="fr-FR" smtClean="0"/>
              <a:t>Cinquième niveau de plan</a:t>
            </a:r>
          </a:p>
          <a:p>
            <a:pPr lvl="4"/>
            <a:r>
              <a:rPr lang="en-GB" altLang="fr-FR" smtClean="0"/>
              <a:t>Sixième niveau de plan</a:t>
            </a:r>
          </a:p>
          <a:p>
            <a:pPr lvl="4"/>
            <a:r>
              <a:rPr lang="en-GB" altLang="fr-FR" smtClean="0"/>
              <a:t>Septième niveau de plan</a:t>
            </a:r>
          </a:p>
          <a:p>
            <a:pPr lvl="4"/>
            <a:r>
              <a:rPr lang="en-GB" altLang="fr-FR" smtClean="0"/>
              <a:t>Huitième niveau de plan</a:t>
            </a:r>
          </a:p>
          <a:p>
            <a:pPr lvl="4"/>
            <a:r>
              <a:rPr lang="en-GB" altLang="fr-FR" smtClean="0"/>
              <a:t>Neuvième niveau de plan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8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8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748D715D-1C5A-495A-8BAA-1169324512A5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2pPr>
      <a:lvl3pPr algn="ctr" defTabSz="449263" rtl="0" eaLnBrk="0" fontAlgn="base" hangingPunct="0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3pPr>
      <a:lvl4pPr algn="ctr" defTabSz="449263" rtl="0" eaLnBrk="0" fontAlgn="base" hangingPunct="0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4pPr>
      <a:lvl5pPr algn="ctr" defTabSz="449263" rtl="0" eaLnBrk="0" fontAlgn="base" hangingPunct="0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5pPr>
      <a:lvl6pPr marL="1536700" indent="-215900" algn="ctr" defTabSz="449263" rtl="0" fontAlgn="base" hangingPunct="0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6pPr>
      <a:lvl7pPr marL="1993900" indent="-215900" algn="ctr" defTabSz="449263" rtl="0" fontAlgn="base" hangingPunct="0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7pPr>
      <a:lvl8pPr marL="2451100" indent="-215900" algn="ctr" defTabSz="449263" rtl="0" fontAlgn="base" hangingPunct="0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8pPr>
      <a:lvl9pPr marL="2908300" indent="-215900" algn="ctr" defTabSz="449263" rtl="0" fontAlgn="base" hangingPunct="0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9pPr>
    </p:titleStyle>
    <p:bodyStyle>
      <a:lvl1pPr marL="431800" indent="-323850" algn="l" defTabSz="449263" rtl="0" eaLnBrk="0" fontAlgn="base" hangingPunct="0">
        <a:lnSpc>
          <a:spcPct val="96000"/>
        </a:lnSpc>
        <a:spcBef>
          <a:spcPct val="0"/>
        </a:spcBef>
        <a:spcAft>
          <a:spcPts val="1425"/>
        </a:spcAft>
        <a:buClr>
          <a:srgbClr val="000000"/>
        </a:buClr>
        <a:buSzPct val="45000"/>
        <a:buFont typeface="StarSymbol" charset="0"/>
        <a:buChar char="●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3600" indent="-287338" algn="l" defTabSz="449263" rtl="0" eaLnBrk="0" fontAlgn="base" hangingPunct="0">
        <a:lnSpc>
          <a:spcPct val="96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ymbol" pitchFamily="18" charset="2"/>
        <a:buChar char="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295400" indent="-215900" algn="l" defTabSz="449263" rtl="0" eaLnBrk="0" fontAlgn="base" hangingPunct="0">
        <a:lnSpc>
          <a:spcPct val="96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StarSymbol" charset="0"/>
        <a:buChar char="●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727200" indent="-215900" algn="l" defTabSz="449263" rtl="0" eaLnBrk="0" fontAlgn="base" hangingPunct="0">
        <a:lnSpc>
          <a:spcPct val="96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159000" indent="-215900" algn="l" defTabSz="449263" rtl="0" eaLnBrk="0" fontAlgn="base" hangingPunct="0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616200" indent="-215900" algn="l" defTabSz="449263" rtl="0" fontAlgn="base" hangingPunct="0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3073400" indent="-215900" algn="l" defTabSz="449263" rtl="0" fontAlgn="base" hangingPunct="0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530600" indent="-215900" algn="l" defTabSz="449263" rtl="0" fontAlgn="base" hangingPunct="0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987800" indent="-215900" algn="l" defTabSz="449263" rtl="0" fontAlgn="base" hangingPunct="0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18" Type="http://schemas.openxmlformats.org/officeDocument/2006/relationships/image" Target="../media/image16.jpeg"/><Relationship Id="rId3" Type="http://schemas.openxmlformats.org/officeDocument/2006/relationships/image" Target="../media/image1.jpeg"/><Relationship Id="rId21" Type="http://schemas.openxmlformats.org/officeDocument/2006/relationships/image" Target="../media/image19.png"/><Relationship Id="rId7" Type="http://schemas.openxmlformats.org/officeDocument/2006/relationships/image" Target="../media/image5.jpeg"/><Relationship Id="rId12" Type="http://schemas.openxmlformats.org/officeDocument/2006/relationships/image" Target="../media/image10.gif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3808" y="5796061"/>
            <a:ext cx="9721079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" name="Rectangle 47"/>
          <p:cNvSpPr/>
          <p:nvPr/>
        </p:nvSpPr>
        <p:spPr bwMode="auto">
          <a:xfrm>
            <a:off x="0" y="5724053"/>
            <a:ext cx="2087984" cy="115212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0" y="5796061"/>
            <a:ext cx="2520032" cy="10801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5472113"/>
            <a:ext cx="10080625" cy="236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lnSpc>
                <a:spcPct val="9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fr-FR" sz="1300">
                <a:solidFill>
                  <a:schemeClr val="bg1"/>
                </a:solidFill>
                <a:latin typeface="Century Gothic" pitchFamily="34" charset="0"/>
              </a:rPr>
              <a:t>Pour toute commande merci de vous adressez à Vince jérémy     jvince.intersport@yahoo.fr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7235825"/>
            <a:ext cx="9180513" cy="288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9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fr-FR" sz="1300">
                <a:solidFill>
                  <a:srgbClr val="FFFFFF"/>
                </a:solidFill>
                <a:latin typeface="Century Gothic" pitchFamily="34" charset="0"/>
              </a:rPr>
              <a:t>INTERSPORT- La Chapelle sur Edre, Blain , Savenay - Fournisseur de votre boutique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179388" y="5724525"/>
            <a:ext cx="2160587" cy="1293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lnSpc>
                <a:spcPct val="99000"/>
              </a:lnSpc>
              <a:tabLst>
                <a:tab pos="723900" algn="l"/>
                <a:tab pos="1447800" algn="l"/>
              </a:tabLst>
            </a:pPr>
            <a:r>
              <a:rPr lang="en-GB" altLang="fr-FR" sz="1200" u="sng">
                <a:solidFill>
                  <a:srgbClr val="000000"/>
                </a:solidFill>
                <a:latin typeface="Century Gothic" pitchFamily="34" charset="0"/>
              </a:rPr>
              <a:t>Correspondance de tailles</a:t>
            </a:r>
          </a:p>
          <a:p>
            <a:pPr>
              <a:lnSpc>
                <a:spcPct val="99000"/>
              </a:lnSpc>
              <a:tabLst>
                <a:tab pos="723900" algn="l"/>
                <a:tab pos="1447800" algn="l"/>
              </a:tabLst>
            </a:pPr>
            <a:r>
              <a:rPr lang="en-GB" altLang="fr-FR" sz="800">
                <a:solidFill>
                  <a:srgbClr val="FF6633"/>
                </a:solidFill>
                <a:latin typeface="Century Gothic" pitchFamily="34" charset="0"/>
              </a:rPr>
              <a:t>    </a:t>
            </a:r>
          </a:p>
          <a:p>
            <a:pPr>
              <a:lnSpc>
                <a:spcPct val="99000"/>
              </a:lnSpc>
              <a:tabLst>
                <a:tab pos="723900" algn="l"/>
                <a:tab pos="1447800" algn="l"/>
              </a:tabLst>
            </a:pPr>
            <a:r>
              <a:rPr lang="en-GB" altLang="fr-FR" sz="1200" b="1" u="sng">
                <a:solidFill>
                  <a:srgbClr val="B3B3B3"/>
                </a:solidFill>
                <a:latin typeface="Century Gothic" pitchFamily="34" charset="0"/>
              </a:rPr>
              <a:t>Taille enfant</a:t>
            </a:r>
          </a:p>
          <a:p>
            <a:pPr>
              <a:lnSpc>
                <a:spcPct val="99000"/>
              </a:lnSpc>
              <a:tabLst>
                <a:tab pos="723900" algn="l"/>
                <a:tab pos="1447800" algn="l"/>
              </a:tabLst>
            </a:pPr>
            <a:r>
              <a:rPr lang="en-GB" altLang="fr-FR" sz="1200">
                <a:solidFill>
                  <a:srgbClr val="000000"/>
                </a:solidFill>
                <a:latin typeface="Century Gothic" pitchFamily="34" charset="0"/>
              </a:rPr>
              <a:t>6A 8A 10A 12A 14A</a:t>
            </a:r>
          </a:p>
          <a:p>
            <a:pPr>
              <a:lnSpc>
                <a:spcPct val="99000"/>
              </a:lnSpc>
              <a:tabLst>
                <a:tab pos="723900" algn="l"/>
                <a:tab pos="1447800" algn="l"/>
              </a:tabLst>
            </a:pPr>
            <a:endParaRPr lang="en-GB" altLang="fr-FR" sz="1200" b="1" u="sng">
              <a:solidFill>
                <a:srgbClr val="000000"/>
              </a:solidFill>
              <a:latin typeface="Century Gothic" pitchFamily="34" charset="0"/>
            </a:endParaRPr>
          </a:p>
          <a:p>
            <a:pPr>
              <a:lnSpc>
                <a:spcPct val="99000"/>
              </a:lnSpc>
              <a:tabLst>
                <a:tab pos="723900" algn="l"/>
                <a:tab pos="1447800" algn="l"/>
              </a:tabLst>
            </a:pPr>
            <a:r>
              <a:rPr lang="en-GB" altLang="fr-FR" sz="1200" b="1" u="sng">
                <a:solidFill>
                  <a:srgbClr val="000000"/>
                </a:solidFill>
                <a:latin typeface="Century Gothic" pitchFamily="34" charset="0"/>
              </a:rPr>
              <a:t>Taille adulte</a:t>
            </a:r>
          </a:p>
          <a:p>
            <a:pPr>
              <a:lnSpc>
                <a:spcPct val="99000"/>
              </a:lnSpc>
              <a:tabLst>
                <a:tab pos="723900" algn="l"/>
                <a:tab pos="1447800" algn="l"/>
              </a:tabLst>
            </a:pPr>
            <a:r>
              <a:rPr lang="en-GB" altLang="fr-FR" sz="1200">
                <a:solidFill>
                  <a:srgbClr val="000000"/>
                </a:solidFill>
                <a:latin typeface="Century Gothic" pitchFamily="34" charset="0"/>
              </a:rPr>
              <a:t>XS S M L XL XXL</a:t>
            </a:r>
            <a:r>
              <a:rPr lang="en-GB" altLang="fr-FR" sz="1200" b="1" u="sng">
                <a:solidFill>
                  <a:srgbClr val="000000"/>
                </a:solidFill>
                <a:latin typeface="Century Gothic" pitchFamily="34" charset="0"/>
              </a:rPr>
              <a:t> </a:t>
            </a:r>
          </a:p>
        </p:txBody>
      </p:sp>
      <p:pic>
        <p:nvPicPr>
          <p:cNvPr id="2053" name="Picture 5" descr="F:\Boutique club\FOND ECRAN\blanc roug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60288" y="-3176"/>
            <a:ext cx="10688638" cy="7562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9" descr="Résultat de recherche d'images pour &quot;nozay football logo&quot;"/>
          <p:cNvPicPr>
            <a:picLocks noChangeAspect="1" noChangeArrowheads="1"/>
          </p:cNvPicPr>
          <p:nvPr/>
        </p:nvPicPr>
        <p:blipFill>
          <a:blip r:embed="rId6" cstate="print"/>
          <a:srcRect b="23042"/>
          <a:stretch>
            <a:fillRect/>
          </a:stretch>
        </p:blipFill>
        <p:spPr bwMode="auto">
          <a:xfrm>
            <a:off x="8443912" y="0"/>
            <a:ext cx="1636713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ZoneTexte 25"/>
          <p:cNvSpPr txBox="1">
            <a:spLocks noChangeArrowheads="1"/>
          </p:cNvSpPr>
          <p:nvPr/>
        </p:nvSpPr>
        <p:spPr bwMode="auto">
          <a:xfrm>
            <a:off x="-216272" y="3059757"/>
            <a:ext cx="1872208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sz="1000" b="1" dirty="0" smtClean="0">
                <a:latin typeface="Century Gothic" pitchFamily="34" charset="0"/>
              </a:rPr>
              <a:t>Parka </a:t>
            </a:r>
            <a:r>
              <a:rPr lang="fr-FR" altLang="fr-FR" sz="1000" b="1" dirty="0" err="1" smtClean="0">
                <a:latin typeface="Century Gothic" pitchFamily="34" charset="0"/>
              </a:rPr>
              <a:t>Eldera</a:t>
            </a:r>
            <a:r>
              <a:rPr lang="fr-FR" altLang="fr-FR" sz="1000" b="1" dirty="0" smtClean="0">
                <a:latin typeface="Century Gothic" pitchFamily="34" charset="0"/>
              </a:rPr>
              <a:t> Nada </a:t>
            </a:r>
          </a:p>
          <a:p>
            <a:pPr algn="ctr"/>
            <a:r>
              <a:rPr lang="fr-FR" altLang="fr-FR" sz="1000" b="1" dirty="0" smtClean="0">
                <a:latin typeface="Century Gothic" pitchFamily="34" charset="0"/>
              </a:rPr>
              <a:t>55€ </a:t>
            </a:r>
            <a:r>
              <a:rPr lang="fr-FR" altLang="fr-FR" sz="1000" b="1" dirty="0">
                <a:latin typeface="Century Gothic" pitchFamily="34" charset="0"/>
              </a:rPr>
              <a:t>Adulte</a:t>
            </a:r>
          </a:p>
          <a:p>
            <a:pPr algn="ctr"/>
            <a:r>
              <a:rPr lang="fr-FR" altLang="fr-FR" sz="1000" b="1" dirty="0" smtClean="0">
                <a:solidFill>
                  <a:srgbClr val="FF0000"/>
                </a:solidFill>
                <a:latin typeface="Century Gothic" pitchFamily="34" charset="0"/>
              </a:rPr>
              <a:t>55€ </a:t>
            </a:r>
            <a:r>
              <a:rPr lang="fr-FR" altLang="fr-FR" sz="1000" b="1" dirty="0">
                <a:solidFill>
                  <a:srgbClr val="FF0000"/>
                </a:solidFill>
                <a:latin typeface="Century Gothic" pitchFamily="34" charset="0"/>
              </a:rPr>
              <a:t>Enfant</a:t>
            </a:r>
          </a:p>
        </p:txBody>
      </p:sp>
      <p:sp>
        <p:nvSpPr>
          <p:cNvPr id="2059" name="ZoneTexte 25"/>
          <p:cNvSpPr txBox="1">
            <a:spLocks noChangeArrowheads="1"/>
          </p:cNvSpPr>
          <p:nvPr/>
        </p:nvSpPr>
        <p:spPr bwMode="auto">
          <a:xfrm>
            <a:off x="7272560" y="2987749"/>
            <a:ext cx="2100263" cy="579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 sz="1100" b="1" dirty="0">
                <a:latin typeface="Century Gothic" pitchFamily="34" charset="0"/>
              </a:rPr>
              <a:t>Polo </a:t>
            </a:r>
            <a:r>
              <a:rPr lang="fr-FR" altLang="fr-FR" sz="1100" b="1" dirty="0" smtClean="0">
                <a:latin typeface="Century Gothic" pitchFamily="34" charset="0"/>
              </a:rPr>
              <a:t>SALTO      </a:t>
            </a:r>
            <a:endParaRPr lang="fr-FR" altLang="fr-FR" sz="1100" b="1" dirty="0" smtClean="0">
              <a:latin typeface="Century Gothic" pitchFamily="34" charset="0"/>
            </a:endParaRPr>
          </a:p>
          <a:p>
            <a:pPr algn="ctr"/>
            <a:r>
              <a:rPr lang="fr-FR" altLang="fr-FR" sz="1100" b="1" dirty="0" smtClean="0">
                <a:latin typeface="Century Gothic" pitchFamily="34" charset="0"/>
              </a:rPr>
              <a:t> 25€ </a:t>
            </a:r>
            <a:r>
              <a:rPr lang="fr-FR" altLang="fr-FR" sz="1100" b="1" dirty="0">
                <a:latin typeface="Century Gothic" pitchFamily="34" charset="0"/>
              </a:rPr>
              <a:t>Adulte</a:t>
            </a:r>
          </a:p>
          <a:p>
            <a:pPr algn="ctr"/>
            <a:r>
              <a:rPr lang="fr-FR" altLang="fr-FR" sz="1100" b="1" dirty="0" smtClean="0">
                <a:solidFill>
                  <a:srgbClr val="FF0000"/>
                </a:solidFill>
                <a:latin typeface="Century Gothic" pitchFamily="34" charset="0"/>
              </a:rPr>
              <a:t>24€ </a:t>
            </a:r>
            <a:r>
              <a:rPr lang="fr-FR" altLang="fr-FR" sz="1100" b="1" dirty="0">
                <a:solidFill>
                  <a:srgbClr val="FF0000"/>
                </a:solidFill>
                <a:latin typeface="Century Gothic" pitchFamily="34" charset="0"/>
              </a:rPr>
              <a:t>Enfant</a:t>
            </a:r>
          </a:p>
        </p:txBody>
      </p:sp>
      <p:sp>
        <p:nvSpPr>
          <p:cNvPr id="2063" name="ZoneTexte 25"/>
          <p:cNvSpPr txBox="1">
            <a:spLocks noChangeArrowheads="1"/>
          </p:cNvSpPr>
          <p:nvPr/>
        </p:nvSpPr>
        <p:spPr bwMode="auto">
          <a:xfrm>
            <a:off x="6828482" y="4427909"/>
            <a:ext cx="1740222" cy="579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sz="1100" b="1" dirty="0" smtClean="0">
                <a:latin typeface="Century Gothic" pitchFamily="34" charset="0"/>
              </a:rPr>
              <a:t>Short </a:t>
            </a:r>
            <a:r>
              <a:rPr lang="fr-FR" altLang="fr-FR" sz="1100" b="1" dirty="0" smtClean="0">
                <a:latin typeface="Century Gothic" pitchFamily="34" charset="0"/>
              </a:rPr>
              <a:t>PASSO </a:t>
            </a:r>
            <a:endParaRPr lang="fr-FR" altLang="fr-FR" sz="1100" b="1" dirty="0" smtClean="0">
              <a:latin typeface="Century Gothic" pitchFamily="34" charset="0"/>
            </a:endParaRPr>
          </a:p>
          <a:p>
            <a:pPr algn="ctr"/>
            <a:r>
              <a:rPr lang="fr-FR" altLang="fr-FR" sz="1100" b="1" dirty="0" smtClean="0">
                <a:latin typeface="Century Gothic" pitchFamily="34" charset="0"/>
              </a:rPr>
              <a:t>20€ </a:t>
            </a:r>
            <a:r>
              <a:rPr lang="fr-FR" altLang="fr-FR" sz="1100" b="1" dirty="0">
                <a:latin typeface="Century Gothic" pitchFamily="34" charset="0"/>
              </a:rPr>
              <a:t>Adulte</a:t>
            </a:r>
          </a:p>
          <a:p>
            <a:pPr algn="ctr"/>
            <a:r>
              <a:rPr lang="fr-FR" altLang="fr-FR" sz="1100" b="1" dirty="0" smtClean="0">
                <a:solidFill>
                  <a:srgbClr val="FF0000"/>
                </a:solidFill>
                <a:latin typeface="Century Gothic" pitchFamily="34" charset="0"/>
              </a:rPr>
              <a:t>18 € </a:t>
            </a:r>
            <a:r>
              <a:rPr lang="fr-FR" altLang="fr-FR" sz="1100" b="1" dirty="0">
                <a:solidFill>
                  <a:srgbClr val="FF0000"/>
                </a:solidFill>
                <a:latin typeface="Century Gothic" pitchFamily="34" charset="0"/>
              </a:rPr>
              <a:t>Enfant</a:t>
            </a:r>
          </a:p>
        </p:txBody>
      </p:sp>
      <p:sp>
        <p:nvSpPr>
          <p:cNvPr id="2065" name="ZoneTexte 25"/>
          <p:cNvSpPr txBox="1">
            <a:spLocks noChangeArrowheads="1"/>
          </p:cNvSpPr>
          <p:nvPr/>
        </p:nvSpPr>
        <p:spPr bwMode="auto">
          <a:xfrm>
            <a:off x="4032200" y="2884266"/>
            <a:ext cx="2520280" cy="513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sz="950" b="1" dirty="0" err="1">
                <a:latin typeface="Century Gothic" pitchFamily="34" charset="0"/>
              </a:rPr>
              <a:t>Sweat</a:t>
            </a:r>
            <a:r>
              <a:rPr lang="fr-FR" altLang="fr-FR" sz="950" b="1" dirty="0">
                <a:latin typeface="Century Gothic" pitchFamily="34" charset="0"/>
              </a:rPr>
              <a:t> </a:t>
            </a:r>
            <a:r>
              <a:rPr lang="fr-FR" altLang="fr-FR" sz="950" b="1" dirty="0" smtClean="0">
                <a:latin typeface="Century Gothic" pitchFamily="34" charset="0"/>
              </a:rPr>
              <a:t>capuche Zippée </a:t>
            </a:r>
            <a:r>
              <a:rPr lang="fr-FR" altLang="fr-FR" sz="950" b="1" dirty="0" smtClean="0">
                <a:latin typeface="Century Gothic" pitchFamily="34" charset="0"/>
              </a:rPr>
              <a:t>ACCIOZI                        </a:t>
            </a:r>
            <a:r>
              <a:rPr lang="fr-FR" altLang="fr-FR" sz="950" b="1" dirty="0" smtClean="0">
                <a:latin typeface="Century Gothic" pitchFamily="34" charset="0"/>
              </a:rPr>
              <a:t>43 € </a:t>
            </a:r>
            <a:r>
              <a:rPr lang="fr-FR" altLang="fr-FR" sz="950" b="1" dirty="0">
                <a:latin typeface="Century Gothic" pitchFamily="34" charset="0"/>
              </a:rPr>
              <a:t>Adulte</a:t>
            </a:r>
          </a:p>
          <a:p>
            <a:pPr algn="ctr"/>
            <a:r>
              <a:rPr lang="fr-FR" altLang="fr-FR" sz="950" b="1" dirty="0" smtClean="0">
                <a:solidFill>
                  <a:srgbClr val="FF0000"/>
                </a:solidFill>
                <a:latin typeface="Century Gothic" pitchFamily="34" charset="0"/>
              </a:rPr>
              <a:t>39 € </a:t>
            </a:r>
            <a:r>
              <a:rPr lang="fr-FR" altLang="fr-FR" sz="950" b="1" dirty="0">
                <a:solidFill>
                  <a:srgbClr val="FF0000"/>
                </a:solidFill>
                <a:latin typeface="Century Gothic" pitchFamily="34" charset="0"/>
              </a:rPr>
              <a:t>Enfant</a:t>
            </a:r>
          </a:p>
        </p:txBody>
      </p:sp>
      <p:sp>
        <p:nvSpPr>
          <p:cNvPr id="2067" name="ZoneTexte 25"/>
          <p:cNvSpPr txBox="1">
            <a:spLocks noChangeArrowheads="1"/>
          </p:cNvSpPr>
          <p:nvPr/>
        </p:nvSpPr>
        <p:spPr bwMode="auto">
          <a:xfrm>
            <a:off x="1079872" y="2965575"/>
            <a:ext cx="2100263" cy="742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 sz="1100" b="1" dirty="0" err="1">
                <a:latin typeface="Century Gothic" pitchFamily="34" charset="0"/>
              </a:rPr>
              <a:t>Sweat</a:t>
            </a:r>
            <a:r>
              <a:rPr lang="fr-FR" altLang="fr-FR" sz="1100" b="1" dirty="0">
                <a:latin typeface="Century Gothic" pitchFamily="34" charset="0"/>
              </a:rPr>
              <a:t> </a:t>
            </a:r>
            <a:r>
              <a:rPr lang="fr-FR" altLang="fr-FR" sz="1100" b="1" dirty="0" smtClean="0">
                <a:latin typeface="Century Gothic" pitchFamily="34" charset="0"/>
              </a:rPr>
              <a:t>Entrainement           TRIESTE </a:t>
            </a:r>
          </a:p>
          <a:p>
            <a:pPr algn="ctr"/>
            <a:r>
              <a:rPr lang="fr-FR" altLang="fr-FR" sz="1100" b="1" dirty="0" smtClean="0">
                <a:latin typeface="Century Gothic" pitchFamily="34" charset="0"/>
              </a:rPr>
              <a:t>32 </a:t>
            </a:r>
            <a:r>
              <a:rPr lang="fr-FR" altLang="fr-FR" sz="1100" b="1" dirty="0" smtClean="0">
                <a:latin typeface="Century Gothic" pitchFamily="34" charset="0"/>
              </a:rPr>
              <a:t>€ </a:t>
            </a:r>
            <a:r>
              <a:rPr lang="fr-FR" altLang="fr-FR" sz="1100" b="1" dirty="0">
                <a:latin typeface="Century Gothic" pitchFamily="34" charset="0"/>
              </a:rPr>
              <a:t>Adulte</a:t>
            </a:r>
          </a:p>
          <a:p>
            <a:pPr algn="ctr"/>
            <a:r>
              <a:rPr lang="fr-FR" altLang="fr-FR" sz="1100" b="1" dirty="0" smtClean="0">
                <a:solidFill>
                  <a:srgbClr val="FF0000"/>
                </a:solidFill>
                <a:latin typeface="Century Gothic" pitchFamily="34" charset="0"/>
              </a:rPr>
              <a:t>30</a:t>
            </a:r>
            <a:r>
              <a:rPr lang="fr-FR" altLang="fr-FR" sz="11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fr-FR" altLang="fr-FR" sz="1100" b="1" dirty="0" smtClean="0">
                <a:solidFill>
                  <a:srgbClr val="FF0000"/>
                </a:solidFill>
                <a:latin typeface="Century Gothic" pitchFamily="34" charset="0"/>
              </a:rPr>
              <a:t>€ </a:t>
            </a:r>
            <a:r>
              <a:rPr lang="fr-FR" altLang="fr-FR" sz="1100" b="1" dirty="0">
                <a:solidFill>
                  <a:srgbClr val="FF0000"/>
                </a:solidFill>
                <a:latin typeface="Century Gothic" pitchFamily="34" charset="0"/>
              </a:rPr>
              <a:t>Enfant</a:t>
            </a:r>
          </a:p>
        </p:txBody>
      </p:sp>
      <p:pic>
        <p:nvPicPr>
          <p:cNvPr id="2068" name="Picture 25" descr="Kappa Vado Jacke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39886" y="3635821"/>
            <a:ext cx="1047750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9" name="ZoneTexte 25"/>
          <p:cNvSpPr txBox="1">
            <a:spLocks noChangeArrowheads="1"/>
          </p:cNvSpPr>
          <p:nvPr/>
        </p:nvSpPr>
        <p:spPr bwMode="auto">
          <a:xfrm>
            <a:off x="491777" y="4139877"/>
            <a:ext cx="1668215" cy="712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sz="1050" b="1" dirty="0">
                <a:latin typeface="Century Gothic" pitchFamily="34" charset="0"/>
              </a:rPr>
              <a:t>Coupe </a:t>
            </a:r>
            <a:r>
              <a:rPr lang="fr-FR" altLang="fr-FR" sz="1050" b="1" dirty="0" smtClean="0">
                <a:latin typeface="Century Gothic" pitchFamily="34" charset="0"/>
              </a:rPr>
              <a:t>vent </a:t>
            </a:r>
          </a:p>
          <a:p>
            <a:pPr algn="ctr"/>
            <a:r>
              <a:rPr lang="fr-FR" altLang="fr-FR" sz="1050" b="1" dirty="0" smtClean="0">
                <a:latin typeface="Century Gothic" pitchFamily="34" charset="0"/>
              </a:rPr>
              <a:t> MARTIO        </a:t>
            </a:r>
            <a:endParaRPr lang="fr-FR" altLang="fr-FR" sz="1050" b="1" dirty="0" smtClean="0">
              <a:latin typeface="Century Gothic" pitchFamily="34" charset="0"/>
            </a:endParaRPr>
          </a:p>
          <a:p>
            <a:pPr algn="ctr"/>
            <a:r>
              <a:rPr lang="fr-FR" altLang="fr-FR" sz="1050" b="1" dirty="0" smtClean="0">
                <a:latin typeface="Century Gothic" pitchFamily="34" charset="0"/>
              </a:rPr>
              <a:t>   32 € </a:t>
            </a:r>
            <a:r>
              <a:rPr lang="fr-FR" altLang="fr-FR" sz="1050" b="1" dirty="0">
                <a:latin typeface="Century Gothic" pitchFamily="34" charset="0"/>
              </a:rPr>
              <a:t>Adulte</a:t>
            </a:r>
          </a:p>
          <a:p>
            <a:pPr algn="ctr"/>
            <a:r>
              <a:rPr lang="fr-FR" altLang="fr-FR" sz="1050" b="1" dirty="0" smtClean="0">
                <a:solidFill>
                  <a:srgbClr val="FF0000"/>
                </a:solidFill>
                <a:latin typeface="Century Gothic" pitchFamily="34" charset="0"/>
              </a:rPr>
              <a:t>29 € </a:t>
            </a:r>
            <a:r>
              <a:rPr lang="fr-FR" altLang="fr-FR" sz="1050" b="1" dirty="0">
                <a:solidFill>
                  <a:srgbClr val="FF0000"/>
                </a:solidFill>
                <a:latin typeface="Century Gothic" pitchFamily="34" charset="0"/>
              </a:rPr>
              <a:t>Enfant</a:t>
            </a:r>
          </a:p>
        </p:txBody>
      </p:sp>
      <p:sp>
        <p:nvSpPr>
          <p:cNvPr id="2071" name="ZoneTexte 25"/>
          <p:cNvSpPr txBox="1">
            <a:spLocks noChangeArrowheads="1"/>
          </p:cNvSpPr>
          <p:nvPr/>
        </p:nvSpPr>
        <p:spPr bwMode="auto">
          <a:xfrm>
            <a:off x="1283866" y="5144279"/>
            <a:ext cx="2100262" cy="579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 sz="1100" b="1" dirty="0">
                <a:latin typeface="Century Gothic" pitchFamily="34" charset="0"/>
              </a:rPr>
              <a:t>¾ </a:t>
            </a:r>
            <a:r>
              <a:rPr lang="fr-FR" altLang="fr-FR" sz="1100" b="1" dirty="0" smtClean="0">
                <a:latin typeface="Century Gothic" pitchFamily="34" charset="0"/>
              </a:rPr>
              <a:t>Entrainement DOMASO </a:t>
            </a:r>
            <a:endParaRPr lang="fr-FR" altLang="fr-FR" sz="1100" b="1" dirty="0" smtClean="0">
              <a:latin typeface="Century Gothic" pitchFamily="34" charset="0"/>
            </a:endParaRPr>
          </a:p>
          <a:p>
            <a:pPr algn="ctr"/>
            <a:r>
              <a:rPr lang="fr-FR" altLang="fr-FR" sz="1100" b="1" dirty="0" smtClean="0">
                <a:latin typeface="Century Gothic" pitchFamily="34" charset="0"/>
              </a:rPr>
              <a:t>  </a:t>
            </a:r>
            <a:r>
              <a:rPr lang="fr-FR" altLang="fr-FR" sz="1100" b="1" dirty="0" smtClean="0">
                <a:latin typeface="Century Gothic" pitchFamily="34" charset="0"/>
              </a:rPr>
              <a:t>21 </a:t>
            </a:r>
            <a:r>
              <a:rPr lang="fr-FR" altLang="fr-FR" sz="1100" b="1" dirty="0" smtClean="0">
                <a:latin typeface="Century Gothic" pitchFamily="34" charset="0"/>
              </a:rPr>
              <a:t>€ </a:t>
            </a:r>
            <a:r>
              <a:rPr lang="fr-FR" altLang="fr-FR" sz="1100" b="1" dirty="0">
                <a:latin typeface="Century Gothic" pitchFamily="34" charset="0"/>
              </a:rPr>
              <a:t>Adulte</a:t>
            </a:r>
          </a:p>
          <a:p>
            <a:pPr algn="ctr"/>
            <a:r>
              <a:rPr lang="fr-FR" altLang="fr-FR" sz="1100" b="1" dirty="0" smtClean="0">
                <a:solidFill>
                  <a:srgbClr val="FF0000"/>
                </a:solidFill>
                <a:latin typeface="Century Gothic" pitchFamily="34" charset="0"/>
              </a:rPr>
              <a:t>19 € </a:t>
            </a:r>
            <a:r>
              <a:rPr lang="fr-FR" altLang="fr-FR" sz="1100" b="1" dirty="0">
                <a:solidFill>
                  <a:srgbClr val="FF0000"/>
                </a:solidFill>
                <a:latin typeface="Century Gothic" pitchFamily="34" charset="0"/>
              </a:rPr>
              <a:t>Enfant</a:t>
            </a:r>
          </a:p>
        </p:txBody>
      </p:sp>
      <p:pic>
        <p:nvPicPr>
          <p:cNvPr id="32" name="Picture 9" descr="Résultat de recherche d'images pour &quot;nozay football logo&quot;"/>
          <p:cNvPicPr>
            <a:picLocks noChangeAspect="1" noChangeArrowheads="1"/>
          </p:cNvPicPr>
          <p:nvPr/>
        </p:nvPicPr>
        <p:blipFill>
          <a:blip r:embed="rId6" cstate="print"/>
          <a:srcRect b="23042"/>
          <a:stretch>
            <a:fillRect/>
          </a:stretch>
        </p:blipFill>
        <p:spPr bwMode="auto">
          <a:xfrm>
            <a:off x="-360287" y="9861"/>
            <a:ext cx="2448271" cy="998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ZoneTexte 25"/>
          <p:cNvSpPr txBox="1">
            <a:spLocks noChangeArrowheads="1"/>
          </p:cNvSpPr>
          <p:nvPr/>
        </p:nvSpPr>
        <p:spPr bwMode="auto">
          <a:xfrm>
            <a:off x="4608264" y="3923853"/>
            <a:ext cx="2100263" cy="742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 sz="1100" b="1" dirty="0" smtClean="0">
                <a:latin typeface="Century Gothic" pitchFamily="34" charset="0"/>
              </a:rPr>
              <a:t>Fuseau </a:t>
            </a:r>
            <a:endParaRPr lang="fr-FR" altLang="fr-FR" sz="1100" b="1" dirty="0" smtClean="0">
              <a:latin typeface="Century Gothic" pitchFamily="34" charset="0"/>
            </a:endParaRPr>
          </a:p>
          <a:p>
            <a:pPr algn="ctr"/>
            <a:r>
              <a:rPr lang="fr-FR" altLang="fr-FR" sz="1100" b="1" dirty="0" smtClean="0">
                <a:latin typeface="Century Gothic" pitchFamily="34" charset="0"/>
              </a:rPr>
              <a:t>DOLCEDO</a:t>
            </a:r>
            <a:endParaRPr lang="fr-FR" altLang="fr-FR" sz="1100" b="1" dirty="0" smtClean="0">
              <a:latin typeface="Century Gothic" pitchFamily="34" charset="0"/>
            </a:endParaRPr>
          </a:p>
          <a:p>
            <a:pPr algn="ctr"/>
            <a:r>
              <a:rPr lang="fr-FR" altLang="fr-FR" sz="1100" b="1" dirty="0" smtClean="0">
                <a:latin typeface="Century Gothic" pitchFamily="34" charset="0"/>
              </a:rPr>
              <a:t>23€ </a:t>
            </a:r>
            <a:r>
              <a:rPr lang="fr-FR" altLang="fr-FR" sz="1100" b="1" dirty="0">
                <a:latin typeface="Century Gothic" pitchFamily="34" charset="0"/>
              </a:rPr>
              <a:t>Adulte</a:t>
            </a:r>
          </a:p>
          <a:p>
            <a:pPr algn="ctr"/>
            <a:r>
              <a:rPr lang="fr-FR" altLang="fr-FR" sz="1100" b="1" dirty="0" smtClean="0">
                <a:solidFill>
                  <a:srgbClr val="FF0000"/>
                </a:solidFill>
                <a:latin typeface="Century Gothic" pitchFamily="34" charset="0"/>
              </a:rPr>
              <a:t>21 </a:t>
            </a:r>
            <a:r>
              <a:rPr lang="fr-FR" altLang="fr-FR" sz="1100" b="1" dirty="0" smtClean="0">
                <a:solidFill>
                  <a:srgbClr val="FF0000"/>
                </a:solidFill>
                <a:latin typeface="Century Gothic" pitchFamily="34" charset="0"/>
              </a:rPr>
              <a:t>€ </a:t>
            </a:r>
            <a:r>
              <a:rPr lang="fr-FR" altLang="fr-FR" sz="1100" b="1" dirty="0">
                <a:solidFill>
                  <a:srgbClr val="FF0000"/>
                </a:solidFill>
                <a:latin typeface="Century Gothic" pitchFamily="34" charset="0"/>
              </a:rPr>
              <a:t>Enfant</a:t>
            </a:r>
          </a:p>
        </p:txBody>
      </p:sp>
      <p:pic>
        <p:nvPicPr>
          <p:cNvPr id="37" name="Image 36" descr="Sweat Capuche Accio  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183428" y="1168893"/>
            <a:ext cx="1323088" cy="1930152"/>
          </a:xfrm>
          <a:prstGeom prst="rect">
            <a:avLst/>
          </a:prstGeom>
        </p:spPr>
      </p:pic>
      <p:sp>
        <p:nvSpPr>
          <p:cNvPr id="38" name="ZoneTexte 25"/>
          <p:cNvSpPr txBox="1">
            <a:spLocks noChangeArrowheads="1"/>
          </p:cNvSpPr>
          <p:nvPr/>
        </p:nvSpPr>
        <p:spPr bwMode="auto">
          <a:xfrm>
            <a:off x="5832400" y="3059757"/>
            <a:ext cx="2100263" cy="579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 sz="1100" b="1" dirty="0" err="1" smtClean="0">
                <a:latin typeface="Century Gothic" pitchFamily="34" charset="0"/>
              </a:rPr>
              <a:t>Sweat</a:t>
            </a:r>
            <a:r>
              <a:rPr lang="fr-FR" altLang="fr-FR" sz="1100" b="1" dirty="0" smtClean="0">
                <a:latin typeface="Century Gothic" pitchFamily="34" charset="0"/>
              </a:rPr>
              <a:t> Capuche  </a:t>
            </a:r>
            <a:r>
              <a:rPr lang="fr-FR" altLang="fr-FR" sz="1100" b="1" dirty="0" smtClean="0">
                <a:latin typeface="Century Gothic" pitchFamily="34" charset="0"/>
              </a:rPr>
              <a:t>ACCIO      </a:t>
            </a:r>
            <a:endParaRPr lang="fr-FR" altLang="fr-FR" sz="1100" b="1" dirty="0" smtClean="0">
              <a:latin typeface="Century Gothic" pitchFamily="34" charset="0"/>
            </a:endParaRPr>
          </a:p>
          <a:p>
            <a:pPr algn="ctr"/>
            <a:r>
              <a:rPr lang="fr-FR" altLang="fr-FR" sz="1100" b="1" dirty="0" smtClean="0">
                <a:latin typeface="Century Gothic" pitchFamily="34" charset="0"/>
              </a:rPr>
              <a:t> 38€ </a:t>
            </a:r>
            <a:r>
              <a:rPr lang="fr-FR" altLang="fr-FR" sz="1100" b="1" dirty="0">
                <a:latin typeface="Century Gothic" pitchFamily="34" charset="0"/>
              </a:rPr>
              <a:t>Adulte</a:t>
            </a:r>
          </a:p>
          <a:p>
            <a:pPr algn="ctr"/>
            <a:r>
              <a:rPr lang="fr-FR" altLang="fr-FR" sz="1100" b="1" dirty="0" smtClean="0">
                <a:solidFill>
                  <a:srgbClr val="FF0000"/>
                </a:solidFill>
                <a:latin typeface="Century Gothic" pitchFamily="34" charset="0"/>
              </a:rPr>
              <a:t>36€ </a:t>
            </a:r>
            <a:r>
              <a:rPr lang="fr-FR" altLang="fr-FR" sz="1100" b="1" dirty="0">
                <a:solidFill>
                  <a:srgbClr val="FF0000"/>
                </a:solidFill>
                <a:latin typeface="Century Gothic" pitchFamily="34" charset="0"/>
              </a:rPr>
              <a:t>Enfant</a:t>
            </a:r>
          </a:p>
        </p:txBody>
      </p:sp>
      <p:pic>
        <p:nvPicPr>
          <p:cNvPr id="39" name="Image 38" descr="Polo Salto 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651141" y="1166025"/>
            <a:ext cx="1185600" cy="1850901"/>
          </a:xfrm>
          <a:prstGeom prst="rect">
            <a:avLst/>
          </a:prstGeom>
        </p:spPr>
      </p:pic>
      <p:pic>
        <p:nvPicPr>
          <p:cNvPr id="40" name="Image 39" descr="Tee-Shirt Siano 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897670" y="1322325"/>
            <a:ext cx="1286562" cy="1660600"/>
          </a:xfrm>
          <a:prstGeom prst="rect">
            <a:avLst/>
          </a:prstGeom>
        </p:spPr>
      </p:pic>
      <p:sp>
        <p:nvSpPr>
          <p:cNvPr id="41" name="ZoneTexte 25"/>
          <p:cNvSpPr txBox="1">
            <a:spLocks noChangeArrowheads="1"/>
          </p:cNvSpPr>
          <p:nvPr/>
        </p:nvSpPr>
        <p:spPr bwMode="auto">
          <a:xfrm>
            <a:off x="8496696" y="3059757"/>
            <a:ext cx="2100263" cy="579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 sz="1100" b="1" dirty="0" err="1" smtClean="0">
                <a:latin typeface="Century Gothic" pitchFamily="34" charset="0"/>
              </a:rPr>
              <a:t>Tee-Shirt</a:t>
            </a:r>
            <a:r>
              <a:rPr lang="fr-FR" altLang="fr-FR" sz="1100" b="1" dirty="0" smtClean="0">
                <a:latin typeface="Century Gothic" pitchFamily="34" charset="0"/>
              </a:rPr>
              <a:t> </a:t>
            </a:r>
            <a:r>
              <a:rPr lang="fr-FR" altLang="fr-FR" sz="1100" b="1" dirty="0" smtClean="0">
                <a:latin typeface="Century Gothic" pitchFamily="34" charset="0"/>
              </a:rPr>
              <a:t>SIANO </a:t>
            </a:r>
            <a:endParaRPr lang="fr-FR" altLang="fr-FR" sz="1100" b="1" dirty="0" smtClean="0">
              <a:latin typeface="Century Gothic" pitchFamily="34" charset="0"/>
            </a:endParaRPr>
          </a:p>
          <a:p>
            <a:pPr algn="ctr"/>
            <a:r>
              <a:rPr lang="fr-FR" altLang="fr-FR" sz="1100" b="1" dirty="0" smtClean="0">
                <a:latin typeface="Century Gothic" pitchFamily="34" charset="0"/>
              </a:rPr>
              <a:t> 18 € </a:t>
            </a:r>
            <a:r>
              <a:rPr lang="fr-FR" altLang="fr-FR" sz="1100" b="1" dirty="0">
                <a:latin typeface="Century Gothic" pitchFamily="34" charset="0"/>
              </a:rPr>
              <a:t>Adulte</a:t>
            </a:r>
          </a:p>
          <a:p>
            <a:pPr algn="ctr"/>
            <a:r>
              <a:rPr lang="fr-FR" altLang="fr-FR" sz="1100" b="1" dirty="0" smtClean="0">
                <a:solidFill>
                  <a:srgbClr val="FF0000"/>
                </a:solidFill>
                <a:latin typeface="Century Gothic" pitchFamily="34" charset="0"/>
              </a:rPr>
              <a:t>17€ </a:t>
            </a:r>
            <a:r>
              <a:rPr lang="fr-FR" altLang="fr-FR" sz="1100" b="1" dirty="0">
                <a:solidFill>
                  <a:srgbClr val="FF0000"/>
                </a:solidFill>
                <a:latin typeface="Century Gothic" pitchFamily="34" charset="0"/>
              </a:rPr>
              <a:t>Enfant</a:t>
            </a:r>
          </a:p>
        </p:txBody>
      </p:sp>
      <p:pic>
        <p:nvPicPr>
          <p:cNvPr id="42" name="Image 41" descr="Short Passo 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192440" y="4283893"/>
            <a:ext cx="1062312" cy="1179166"/>
          </a:xfrm>
          <a:prstGeom prst="rect">
            <a:avLst/>
          </a:prstGeom>
        </p:spPr>
      </p:pic>
      <p:pic>
        <p:nvPicPr>
          <p:cNvPr id="47" name="Image 46" descr="Logo Nozay os Football  Blanc Transparent.gi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9546100" y="1514253"/>
            <a:ext cx="216024" cy="153049"/>
          </a:xfrm>
          <a:prstGeom prst="rect">
            <a:avLst/>
          </a:prstGeom>
        </p:spPr>
      </p:pic>
      <p:pic>
        <p:nvPicPr>
          <p:cNvPr id="52" name="Image 51" descr="Logo Nozay os Football  Blanc Transparent.gi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15776" y="3995861"/>
            <a:ext cx="216024" cy="153049"/>
          </a:xfrm>
          <a:prstGeom prst="rect">
            <a:avLst/>
          </a:prstGeom>
        </p:spPr>
      </p:pic>
      <p:pic>
        <p:nvPicPr>
          <p:cNvPr id="53" name="Image 52" descr="Logo Nozay os Football  Blanc Transparent.gi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8220694" y="1475581"/>
            <a:ext cx="216024" cy="153049"/>
          </a:xfrm>
          <a:prstGeom prst="rect">
            <a:avLst/>
          </a:prstGeom>
        </p:spPr>
      </p:pic>
      <p:pic>
        <p:nvPicPr>
          <p:cNvPr id="54" name="Image 53" descr="Logo Nozay os Football  Blanc Transparent.gi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846019" y="1475581"/>
            <a:ext cx="216024" cy="153049"/>
          </a:xfrm>
          <a:prstGeom prst="rect">
            <a:avLst/>
          </a:prstGeom>
        </p:spPr>
      </p:pic>
      <p:pic>
        <p:nvPicPr>
          <p:cNvPr id="55" name="Image 54" descr="Logo Nozay os Football  Blanc Transparent.gi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298355" y="1470623"/>
            <a:ext cx="216024" cy="153049"/>
          </a:xfrm>
          <a:prstGeom prst="rect">
            <a:avLst/>
          </a:prstGeom>
        </p:spPr>
      </p:pic>
      <p:pic>
        <p:nvPicPr>
          <p:cNvPr id="56" name="Image 55" descr="Logo Nozay os Football  Blanc Transparent.gi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736056" y="1403573"/>
            <a:ext cx="216024" cy="153049"/>
          </a:xfrm>
          <a:prstGeom prst="rect">
            <a:avLst/>
          </a:prstGeom>
        </p:spPr>
      </p:pic>
      <p:pic>
        <p:nvPicPr>
          <p:cNvPr id="57" name="Image 56" descr="Parka Eldera Nada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-40849" y="971525"/>
            <a:ext cx="1408753" cy="2140645"/>
          </a:xfrm>
          <a:prstGeom prst="rect">
            <a:avLst/>
          </a:prstGeom>
        </p:spPr>
      </p:pic>
      <p:pic>
        <p:nvPicPr>
          <p:cNvPr id="58" name="Image 57" descr="Logo Nozay os Football  Blanc Transparent.gi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03808" y="1691605"/>
            <a:ext cx="216024" cy="153049"/>
          </a:xfrm>
          <a:prstGeom prst="rect">
            <a:avLst/>
          </a:prstGeom>
        </p:spPr>
      </p:pic>
      <p:sp>
        <p:nvSpPr>
          <p:cNvPr id="43" name="ZoneTexte 42"/>
          <p:cNvSpPr txBox="1"/>
          <p:nvPr/>
        </p:nvSpPr>
        <p:spPr>
          <a:xfrm>
            <a:off x="-72256" y="5796061"/>
            <a:ext cx="252028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u="sng" dirty="0" smtClean="0"/>
              <a:t>Taille Enfants </a:t>
            </a:r>
            <a:r>
              <a:rPr lang="fr-FR" sz="1000" dirty="0" smtClean="0"/>
              <a:t>: 6 ans , 8 ans , 10 ans </a:t>
            </a:r>
          </a:p>
          <a:p>
            <a:r>
              <a:rPr lang="fr-FR" sz="1000" dirty="0" smtClean="0"/>
              <a:t>                           12 ans , 14ans  </a:t>
            </a:r>
            <a:endParaRPr lang="fr-FR" sz="1000" dirty="0"/>
          </a:p>
        </p:txBody>
      </p:sp>
      <p:sp>
        <p:nvSpPr>
          <p:cNvPr id="44" name="ZoneTexte 43"/>
          <p:cNvSpPr txBox="1"/>
          <p:nvPr/>
        </p:nvSpPr>
        <p:spPr>
          <a:xfrm>
            <a:off x="-72256" y="6196634"/>
            <a:ext cx="252028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u="sng" dirty="0" smtClean="0"/>
              <a:t>Taille Adultes </a:t>
            </a:r>
            <a:r>
              <a:rPr lang="fr-FR" sz="1000" dirty="0" smtClean="0"/>
              <a:t>: S (174cm) ; M (177cm) ; </a:t>
            </a:r>
          </a:p>
          <a:p>
            <a:r>
              <a:rPr lang="fr-FR" sz="1000" dirty="0" smtClean="0"/>
              <a:t>L  (180 cm) ; XL (184 cm)  ; XXL (188cm)</a:t>
            </a:r>
          </a:p>
          <a:p>
            <a:r>
              <a:rPr lang="fr-FR" sz="1000" dirty="0" smtClean="0"/>
              <a:t>3XL (192cm ; 4XL ( 196 cm )  </a:t>
            </a:r>
            <a:endParaRPr lang="fr-FR" sz="1000" dirty="0"/>
          </a:p>
        </p:txBody>
      </p:sp>
      <p:sp>
        <p:nvSpPr>
          <p:cNvPr id="46" name="Rectangle 45"/>
          <p:cNvSpPr/>
          <p:nvPr/>
        </p:nvSpPr>
        <p:spPr bwMode="auto">
          <a:xfrm>
            <a:off x="0" y="5796061"/>
            <a:ext cx="2087984" cy="10081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91244" y="6804173"/>
            <a:ext cx="6145212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9" name="Rectangle 48"/>
          <p:cNvSpPr/>
          <p:nvPr/>
        </p:nvSpPr>
        <p:spPr>
          <a:xfrm>
            <a:off x="2579460" y="412737"/>
            <a:ext cx="5051653" cy="6832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Saison 2020-2021 </a:t>
            </a:r>
            <a:endParaRPr lang="fr-FR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-525783" y="7201435"/>
            <a:ext cx="10619189" cy="3582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</a:t>
            </a:r>
            <a:r>
              <a:rPr lang="fr-FR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DaTes</a:t>
            </a:r>
            <a:r>
              <a:rPr lang="fr-FR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fr-FR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cLoTures</a:t>
            </a:r>
            <a:r>
              <a:rPr lang="fr-FR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des commandes  </a:t>
            </a:r>
            <a:r>
              <a:rPr lang="fr-FR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:   </a:t>
            </a:r>
            <a:r>
              <a:rPr lang="fr-F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25</a:t>
            </a:r>
            <a:r>
              <a:rPr lang="fr-FR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/07/20    </a:t>
            </a:r>
            <a:r>
              <a:rPr lang="fr-FR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  30/09/20  - 10/11/ 20 </a:t>
            </a:r>
            <a:r>
              <a:rPr lang="fr-FR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-    </a:t>
            </a:r>
            <a:r>
              <a:rPr lang="fr-FR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15/02/21  </a:t>
            </a:r>
            <a:endParaRPr lang="fr-FR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1" name="Image 50" descr="Sac à Dos 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8208664" y="3851845"/>
            <a:ext cx="1080120" cy="1538632"/>
          </a:xfrm>
          <a:prstGeom prst="rect">
            <a:avLst/>
          </a:prstGeom>
        </p:spPr>
      </p:pic>
      <p:pic>
        <p:nvPicPr>
          <p:cNvPr id="59" name="Image 58" descr="Sweat entrainement 2020 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1451874" y="1187549"/>
            <a:ext cx="1356190" cy="1850901"/>
          </a:xfrm>
          <a:prstGeom prst="rect">
            <a:avLst/>
          </a:prstGeom>
        </p:spPr>
      </p:pic>
      <p:pic>
        <p:nvPicPr>
          <p:cNvPr id="61" name="Image 60" descr="Tee-shirt Entrainement 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2935379" y="1187549"/>
            <a:ext cx="1384853" cy="1803052"/>
          </a:xfrm>
          <a:prstGeom prst="rect">
            <a:avLst/>
          </a:prstGeom>
        </p:spPr>
      </p:pic>
      <p:sp>
        <p:nvSpPr>
          <p:cNvPr id="60" name="ZoneTexte 25"/>
          <p:cNvSpPr txBox="1">
            <a:spLocks noChangeArrowheads="1"/>
          </p:cNvSpPr>
          <p:nvPr/>
        </p:nvSpPr>
        <p:spPr bwMode="auto">
          <a:xfrm>
            <a:off x="9097716" y="4286999"/>
            <a:ext cx="1061459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sz="1200" b="1" dirty="0" smtClean="0">
                <a:latin typeface="Century Gothic" pitchFamily="34" charset="0"/>
              </a:rPr>
              <a:t>Sac a dos </a:t>
            </a:r>
          </a:p>
          <a:p>
            <a:pPr algn="ctr"/>
            <a:r>
              <a:rPr lang="fr-FR" altLang="fr-FR" sz="800" dirty="0" smtClean="0">
                <a:latin typeface="Century Gothic" pitchFamily="34" charset="0"/>
              </a:rPr>
              <a:t>Avec compartiment chaussures </a:t>
            </a:r>
          </a:p>
          <a:p>
            <a:pPr algn="ctr"/>
            <a:r>
              <a:rPr lang="fr-FR" altLang="fr-FR" sz="1200" b="1" dirty="0" smtClean="0">
                <a:latin typeface="Century Gothic" pitchFamily="34" charset="0"/>
              </a:rPr>
              <a:t>25€ </a:t>
            </a:r>
            <a:endParaRPr lang="fr-FR" altLang="fr-FR" sz="1200" b="1" dirty="0">
              <a:latin typeface="Century Gothic" pitchFamily="34" charset="0"/>
            </a:endParaRPr>
          </a:p>
          <a:p>
            <a:pPr algn="ctr"/>
            <a:endParaRPr lang="fr-FR" altLang="fr-FR" sz="12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62" name="ZoneTexte 25"/>
          <p:cNvSpPr txBox="1">
            <a:spLocks noChangeArrowheads="1"/>
          </p:cNvSpPr>
          <p:nvPr/>
        </p:nvSpPr>
        <p:spPr bwMode="auto">
          <a:xfrm>
            <a:off x="2592040" y="2915741"/>
            <a:ext cx="2100263" cy="68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 sz="1000" b="1" dirty="0" smtClean="0">
                <a:latin typeface="Century Gothic" pitchFamily="34" charset="0"/>
              </a:rPr>
              <a:t>Maillot </a:t>
            </a:r>
            <a:r>
              <a:rPr lang="fr-FR" altLang="fr-FR" sz="1000" b="1" dirty="0" smtClean="0">
                <a:latin typeface="Century Gothic" pitchFamily="34" charset="0"/>
              </a:rPr>
              <a:t>E</a:t>
            </a:r>
            <a:r>
              <a:rPr lang="fr-FR" altLang="fr-FR" sz="1000" b="1" dirty="0" smtClean="0">
                <a:latin typeface="Century Gothic" pitchFamily="34" charset="0"/>
              </a:rPr>
              <a:t>ntrainement </a:t>
            </a:r>
          </a:p>
          <a:p>
            <a:pPr algn="ctr"/>
            <a:r>
              <a:rPr lang="fr-FR" altLang="fr-FR" sz="1000" b="1" dirty="0" smtClean="0">
                <a:latin typeface="Century Gothic" pitchFamily="34" charset="0"/>
              </a:rPr>
              <a:t> CASTOLO   </a:t>
            </a:r>
            <a:endParaRPr lang="fr-FR" altLang="fr-FR" sz="1000" b="1" dirty="0" smtClean="0">
              <a:latin typeface="Century Gothic" pitchFamily="34" charset="0"/>
            </a:endParaRPr>
          </a:p>
          <a:p>
            <a:pPr algn="ctr"/>
            <a:r>
              <a:rPr lang="fr-FR" altLang="fr-FR" sz="1000" b="1" dirty="0" smtClean="0">
                <a:latin typeface="Century Gothic" pitchFamily="34" charset="0"/>
              </a:rPr>
              <a:t> </a:t>
            </a:r>
            <a:r>
              <a:rPr lang="fr-FR" altLang="fr-FR" sz="1000" b="1" dirty="0" smtClean="0">
                <a:latin typeface="Century Gothic" pitchFamily="34" charset="0"/>
              </a:rPr>
              <a:t>23 </a:t>
            </a:r>
            <a:r>
              <a:rPr lang="fr-FR" altLang="fr-FR" sz="1000" b="1" dirty="0" smtClean="0">
                <a:latin typeface="Century Gothic" pitchFamily="34" charset="0"/>
              </a:rPr>
              <a:t>€ </a:t>
            </a:r>
            <a:r>
              <a:rPr lang="fr-FR" altLang="fr-FR" sz="1000" b="1" dirty="0">
                <a:latin typeface="Century Gothic" pitchFamily="34" charset="0"/>
              </a:rPr>
              <a:t>Adulte</a:t>
            </a:r>
          </a:p>
          <a:p>
            <a:pPr algn="ctr"/>
            <a:r>
              <a:rPr lang="fr-FR" altLang="fr-FR" sz="1000" b="1" dirty="0" smtClean="0">
                <a:solidFill>
                  <a:srgbClr val="FF0000"/>
                </a:solidFill>
                <a:latin typeface="Century Gothic" pitchFamily="34" charset="0"/>
              </a:rPr>
              <a:t>21 € </a:t>
            </a:r>
            <a:r>
              <a:rPr lang="fr-FR" altLang="fr-FR" sz="1000" b="1" dirty="0">
                <a:solidFill>
                  <a:srgbClr val="FF0000"/>
                </a:solidFill>
                <a:latin typeface="Century Gothic" pitchFamily="34" charset="0"/>
              </a:rPr>
              <a:t>Enfant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57614" y="1036296"/>
            <a:ext cx="1474786" cy="1910672"/>
          </a:xfrm>
          <a:prstGeom prst="rect">
            <a:avLst/>
          </a:prstGeom>
        </p:spPr>
      </p:pic>
      <p:pic>
        <p:nvPicPr>
          <p:cNvPr id="63" name="Image 62" descr="Logo Nozay os Football  Blanc Transparent.gi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112320" y="1331565"/>
            <a:ext cx="216024" cy="15304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295896" y="1043533"/>
            <a:ext cx="576065" cy="299184"/>
          </a:xfrm>
          <a:prstGeom prst="rect">
            <a:avLst/>
          </a:prstGeom>
          <a:noFill/>
          <a:effectLst>
            <a:softEdge rad="1270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New</a:t>
            </a:r>
            <a:endParaRPr lang="fr-FR" sz="1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664048" y="1043533"/>
            <a:ext cx="576065" cy="2991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New</a:t>
            </a:r>
            <a:endParaRPr lang="fr-FR" sz="1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9059793" y="4015159"/>
            <a:ext cx="576065" cy="2991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New</a:t>
            </a:r>
            <a:endParaRPr lang="fr-FR" sz="1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182888" y="3563813"/>
            <a:ext cx="921320" cy="10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4" name="Rectangle 63"/>
          <p:cNvSpPr/>
          <p:nvPr/>
        </p:nvSpPr>
        <p:spPr>
          <a:xfrm>
            <a:off x="2664048" y="4536733"/>
            <a:ext cx="201622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fr-FR" sz="1000" b="1" dirty="0" smtClean="0">
                <a:latin typeface="Century Gothic" pitchFamily="34" charset="0"/>
              </a:rPr>
              <a:t>Short Entrainement </a:t>
            </a:r>
            <a:endParaRPr lang="fr-FR" altLang="fr-FR" sz="1000" b="1" dirty="0" smtClean="0">
              <a:latin typeface="Century Gothic" pitchFamily="34" charset="0"/>
            </a:endParaRPr>
          </a:p>
          <a:p>
            <a:pPr algn="ctr"/>
            <a:r>
              <a:rPr lang="fr-FR" altLang="fr-FR" sz="1000" b="1" dirty="0" smtClean="0">
                <a:latin typeface="Century Gothic" pitchFamily="34" charset="0"/>
              </a:rPr>
              <a:t> </a:t>
            </a:r>
            <a:r>
              <a:rPr lang="fr-FR" altLang="fr-FR" sz="1000" b="1" dirty="0" smtClean="0">
                <a:latin typeface="Century Gothic" pitchFamily="34" charset="0"/>
              </a:rPr>
              <a:t>CURCHET   </a:t>
            </a:r>
            <a:endParaRPr lang="fr-FR" altLang="fr-FR" sz="1000" b="1" dirty="0" smtClean="0">
              <a:latin typeface="Century Gothic" pitchFamily="34" charset="0"/>
            </a:endParaRPr>
          </a:p>
          <a:p>
            <a:pPr algn="ctr"/>
            <a:r>
              <a:rPr lang="fr-FR" altLang="fr-FR" sz="1000" b="1" dirty="0" smtClean="0">
                <a:latin typeface="Century Gothic" pitchFamily="34" charset="0"/>
              </a:rPr>
              <a:t> </a:t>
            </a:r>
            <a:r>
              <a:rPr lang="fr-FR" altLang="fr-FR" sz="1000" b="1" dirty="0" smtClean="0">
                <a:latin typeface="Century Gothic" pitchFamily="34" charset="0"/>
              </a:rPr>
              <a:t>14 </a:t>
            </a:r>
            <a:r>
              <a:rPr lang="fr-FR" altLang="fr-FR" sz="1000" b="1" dirty="0" smtClean="0">
                <a:latin typeface="Century Gothic" pitchFamily="34" charset="0"/>
              </a:rPr>
              <a:t>€ Adulte</a:t>
            </a:r>
          </a:p>
          <a:p>
            <a:pPr algn="ctr"/>
            <a:r>
              <a:rPr lang="fr-FR" altLang="fr-FR" sz="1000" b="1" dirty="0" smtClean="0">
                <a:solidFill>
                  <a:srgbClr val="FF0000"/>
                </a:solidFill>
                <a:latin typeface="Century Gothic" pitchFamily="34" charset="0"/>
              </a:rPr>
              <a:t>12 </a:t>
            </a:r>
            <a:r>
              <a:rPr lang="fr-FR" altLang="fr-FR" sz="1000" b="1" dirty="0" smtClean="0">
                <a:solidFill>
                  <a:srgbClr val="FF0000"/>
                </a:solidFill>
                <a:latin typeface="Century Gothic" pitchFamily="34" charset="0"/>
              </a:rPr>
              <a:t>€ Enfant</a:t>
            </a:r>
            <a:endParaRPr lang="fr-FR" sz="1000" dirty="0"/>
          </a:p>
        </p:txBody>
      </p:sp>
      <p:sp>
        <p:nvSpPr>
          <p:cNvPr id="65" name="Rectangle 64"/>
          <p:cNvSpPr/>
          <p:nvPr/>
        </p:nvSpPr>
        <p:spPr>
          <a:xfrm>
            <a:off x="2808064" y="3491805"/>
            <a:ext cx="576065" cy="2991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New</a:t>
            </a:r>
            <a:endParaRPr lang="fr-FR" sz="1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799952" y="3633517"/>
            <a:ext cx="792088" cy="151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4680272" y="3419797"/>
            <a:ext cx="576064" cy="2326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StarSymbo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StarSymbo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1187</TotalTime>
  <Words>243</Words>
  <Application>Microsoft Office PowerPoint</Application>
  <PresentationFormat>Personnalisé</PresentationFormat>
  <Paragraphs>63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B300090-0-9</dc:creator>
  <cp:lastModifiedBy>Jimmy Plissonneau</cp:lastModifiedBy>
  <cp:revision>49</cp:revision>
  <dcterms:modified xsi:type="dcterms:W3CDTF">2020-06-26T14:55:43Z</dcterms:modified>
</cp:coreProperties>
</file>